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04" y="90"/>
      </p:cViewPr>
      <p:guideLst>
        <p:guide orient="horz" pos="177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5963E3-0314-4349-A524-D3FF0159E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D5E80F-D9BE-4A6B-96FE-5F6555767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1D7344-1883-44D4-B26A-0F77073B8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329C09-6E1E-477D-A622-7464FE28B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B7D67D-96EC-4559-9C94-6B95A391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9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F931BB-1A5A-4C91-A357-DCED8439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17891E-7D4B-411F-A58D-C6EB3E97A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FF7142-B3FF-42F2-AA7B-C371D42E7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EC2E5A-5071-449A-BAFA-078C65134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1ED8A-EB23-41B3-BF35-C09EC768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33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E62A63-18A2-47F2-BD26-1B44F3DCE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2331DC-4EE1-4967-83A5-40CC07D3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667D8B-0ECB-4FFE-A341-233812527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7B68F5-EEA5-4D72-9AA2-D66DC733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B3F8D7-B903-472A-BCEE-71875549A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62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C915E-30D5-4241-944A-56FABE77D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B3D73D-671E-4290-B0D0-72B24BA89E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1C708BD-4DFC-4A21-AD1A-881B37132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2A4881-7BFD-468C-AD96-DAE9EE773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32FE1A-7815-41A8-8B2E-06A876AD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9A8799-95E7-4E48-AB09-3845402D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38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DD79A7-8914-4E74-93A3-34A1BDBAE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07BDDC-D732-4611-8E67-59855F678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832F8F-4DF5-470B-B8D0-9452EF4D1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AE1E060-EC69-4A17-8944-090F30BFB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AC669C1-5D3E-4DF7-B0E2-DB8D1FA75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31F0615-B64D-45D3-85B9-4A82A3E89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EBA8EC-580C-4C75-82FA-97319BB2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85A16CB-5AA6-4D32-BDAD-234B2FD1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46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BF0BE-7945-4F81-93DA-4D97F33D7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98D0C2-CDA1-4DF9-958E-45C6FEBE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601934-E4A7-4F16-8A09-2FF6BF49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789A6E-640F-40DE-8DB5-0AA79114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63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519B086-8D43-47FF-BB4D-E464AEEF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A97CE76-567A-49CD-9AA5-90E0953A5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D15B9-FE6A-4E10-AF16-FBADB12C4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70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C41D1E-4AF2-44C4-9738-88896B41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D0E0C5-C009-4495-B073-E93F73455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9864B-B2CC-4DDC-B9D4-E591F69C9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BD2FA2-1F5C-4B2F-8BC4-90435268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B9545A-F965-4D69-858F-F6D513B7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73A39C3-E84B-4225-81B8-FA18A2BD5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47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FD67B-39EB-48BC-8D00-4EBF996A4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6699C12-7D9B-4DEC-9170-53BC3F68F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76987DC-6169-487D-A0A3-2689BB7B1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9C7313D-5B1D-4A96-A92E-0475EBF83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EEB03B-D3B2-453D-BE63-CBFD11219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47F5B89-5539-46EE-AAAD-8197017D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39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0E13CA-9B51-41A8-B610-B0621013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68DBC5-212F-4AEE-9AB5-3BAF8A2FE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9253BF-F74A-436C-88EF-275599D8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70F490-14D1-45CD-B11E-F65950629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19A7EE-22F1-4233-94E9-F06978A5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383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BBC496-1A9B-4797-A772-E19C411D8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3B64B5-A8A5-4A52-B3B5-286D51B28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AB3DAA-809A-40FC-8BFC-AB6D59B6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21EC5-5D4B-45D0-A2A4-B3168FEA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E96A6F-4417-4961-A4F3-1DCDEDC1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7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E6391E-0378-4418-9175-0F2D124B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D9184A-5953-47FD-91EB-5B3973535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47930F-686A-4580-9693-D1CED8CA5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B6439-F1EB-4F2D-94B5-D233F78AB063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60119F-B793-4D4A-AD21-551A8D6C1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EF3BD4-0449-4DAD-B85D-369874E4A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49DD8-EEDF-4F74-BC7C-AAE073DC0F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46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CB0B162-4402-4D80-8B4D-400F783F1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55" y="454838"/>
            <a:ext cx="6084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 S2. Core genes related to anthocyanin biosynthesis in mulberry fruit. 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6E68E0-ACF4-4D56-96A3-56475DDB5F27}"/>
              </a:ext>
            </a:extLst>
          </p:cNvPr>
          <p:cNvSpPr/>
          <p:nvPr/>
        </p:nvSpPr>
        <p:spPr>
          <a:xfrm>
            <a:off x="319669" y="5977516"/>
            <a:ext cx="45496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+, indicates up regulation of gene.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 indicates down regulation of gene.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9895C1D6-B47F-4EB1-87A9-D75A4E4B0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574719"/>
              </p:ext>
            </p:extLst>
          </p:nvPr>
        </p:nvGraphicFramePr>
        <p:xfrm>
          <a:off x="289932" y="747225"/>
          <a:ext cx="11731083" cy="5206129"/>
        </p:xfrm>
        <a:graphic>
          <a:graphicData uri="http://schemas.openxmlformats.org/drawingml/2006/table">
            <a:tbl>
              <a:tblPr firstRow="1" firstCol="1" bandRow="1"/>
              <a:tblGrid>
                <a:gridCol w="1242459">
                  <a:extLst>
                    <a:ext uri="{9D8B030D-6E8A-4147-A177-3AD203B41FA5}">
                      <a16:colId xmlns:a16="http://schemas.microsoft.com/office/drawing/2014/main" val="1335712107"/>
                    </a:ext>
                  </a:extLst>
                </a:gridCol>
                <a:gridCol w="1166333">
                  <a:extLst>
                    <a:ext uri="{9D8B030D-6E8A-4147-A177-3AD203B41FA5}">
                      <a16:colId xmlns:a16="http://schemas.microsoft.com/office/drawing/2014/main" val="1117441034"/>
                    </a:ext>
                  </a:extLst>
                </a:gridCol>
                <a:gridCol w="1092691">
                  <a:extLst>
                    <a:ext uri="{9D8B030D-6E8A-4147-A177-3AD203B41FA5}">
                      <a16:colId xmlns:a16="http://schemas.microsoft.com/office/drawing/2014/main" val="1557403231"/>
                    </a:ext>
                  </a:extLst>
                </a:gridCol>
                <a:gridCol w="5004980">
                  <a:extLst>
                    <a:ext uri="{9D8B030D-6E8A-4147-A177-3AD203B41FA5}">
                      <a16:colId xmlns:a16="http://schemas.microsoft.com/office/drawing/2014/main" val="15481635"/>
                    </a:ext>
                  </a:extLst>
                </a:gridCol>
                <a:gridCol w="745908">
                  <a:extLst>
                    <a:ext uri="{9D8B030D-6E8A-4147-A177-3AD203B41FA5}">
                      <a16:colId xmlns:a16="http://schemas.microsoft.com/office/drawing/2014/main" val="2951998983"/>
                    </a:ext>
                  </a:extLst>
                </a:gridCol>
                <a:gridCol w="1308209">
                  <a:extLst>
                    <a:ext uri="{9D8B030D-6E8A-4147-A177-3AD203B41FA5}">
                      <a16:colId xmlns:a16="http://schemas.microsoft.com/office/drawing/2014/main" val="893537385"/>
                    </a:ext>
                  </a:extLst>
                </a:gridCol>
                <a:gridCol w="1170503">
                  <a:extLst>
                    <a:ext uri="{9D8B030D-6E8A-4147-A177-3AD203B41FA5}">
                      <a16:colId xmlns:a16="http://schemas.microsoft.com/office/drawing/2014/main" val="3222555327"/>
                    </a:ext>
                  </a:extLst>
                </a:gridCol>
              </a:tblGrid>
              <a:tr h="447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Pathway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Gene_ID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Enzyme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KO_ID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 expression level in Da 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Gene expression level in </a:t>
                      </a: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261330"/>
                  </a:ext>
                </a:extLst>
              </a:tr>
              <a:tr h="1974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Phenylalanine, tyrosine and tryptophan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M020959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CM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Chorismate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mutase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KO00400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799479"/>
                  </a:ext>
                </a:extLst>
              </a:tr>
              <a:tr h="44745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M016616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Bifunctional aspartate aminotransferase and glutamate/aspartate-prephenate aminotransferase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189"/>
                  </a:ext>
                </a:extLst>
              </a:tr>
              <a:tr h="260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M008978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PDT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Arogenate dehydratase/prephenate dehydratase 6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872283"/>
                  </a:ext>
                </a:extLst>
              </a:tr>
              <a:tr h="19746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Phenylpropanoid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M013052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PAL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KO00940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542356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M024369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 1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96540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01462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823301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M024373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Phenylalanine ammonia-lyase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847595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M019687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4CL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4-coumarate-CoA ligase 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715244"/>
                  </a:ext>
                </a:extLst>
              </a:tr>
              <a:tr h="1978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M018794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CYP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Trans-cinnamate 4-monooxygenase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515561"/>
                  </a:ext>
                </a:extLst>
              </a:tr>
              <a:tr h="197460">
                <a:tc rowSpan="10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Flavonoid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M017929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 synthase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514547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M017930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 synthase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155094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M017264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CHI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Chalcone-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flavonone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isomerase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608788"/>
                  </a:ext>
                </a:extLst>
              </a:tr>
              <a:tr h="197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M004711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F3'H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Flavonoid 3'-monooxygenase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996391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M026680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F3H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Naringenin,2-oxoglutarate 3-dioxygenase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538814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M026681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Naringenin,2-oxoglutarate 3-dioxygenase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050668"/>
                  </a:ext>
                </a:extLst>
              </a:tr>
              <a:tr h="2237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M000974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DFR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Bifunctional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dihydroflavonol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4-reductase/flavanone 4-reductase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440366"/>
                  </a:ext>
                </a:extLst>
              </a:tr>
              <a:tr h="1860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M023151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Leucoanthocyanidin dioxygenase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6311"/>
                  </a:ext>
                </a:extLst>
              </a:tr>
              <a:tr h="1495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M013110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synthase/flavanone 3-hydroxylase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988426"/>
                  </a:ext>
                </a:extLst>
              </a:tr>
              <a:tr h="11831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M013110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FLS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Flavonol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synthase/flavanone 3-hydroxylase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458909"/>
                  </a:ext>
                </a:extLst>
              </a:tr>
              <a:tr h="2237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Anthocyanin biosynthesis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M019697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UFGT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Anthocyanidin 3-O-glucosyltransferase 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KO00942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012179"/>
                  </a:ext>
                </a:extLst>
              </a:tr>
              <a:tr h="2678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M016781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UGAT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Cyanidin-3-O-glucoside 2-O-glucuronosyltransferase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1" marR="444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697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797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209</Words>
  <Application>Microsoft Office PowerPoint</Application>
  <PresentationFormat>宽屏</PresentationFormat>
  <Paragraphs>116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宋体</vt:lpstr>
      <vt:lpstr>Arial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Security Mail</dc:creator>
  <cp:lastModifiedBy>Security Mail</cp:lastModifiedBy>
  <cp:revision>16</cp:revision>
  <dcterms:created xsi:type="dcterms:W3CDTF">2019-11-26T02:36:44Z</dcterms:created>
  <dcterms:modified xsi:type="dcterms:W3CDTF">2020-01-07T01:12:52Z</dcterms:modified>
</cp:coreProperties>
</file>